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60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320" r:id="rId67"/>
    <p:sldId id="262" r:id="rId68"/>
    <p:sldId id="263" r:id="rId69"/>
    <p:sldId id="264" r:id="rId70"/>
    <p:sldId id="265" r:id="rId71"/>
    <p:sldId id="269" r:id="rId72"/>
    <p:sldId id="321" r:id="rId73"/>
    <p:sldId id="270" r:id="rId74"/>
    <p:sldId id="271" r:id="rId75"/>
    <p:sldId id="272" r:id="rId76"/>
    <p:sldId id="273" r:id="rId77"/>
    <p:sldId id="280" r:id="rId78"/>
    <p:sldId id="281" r:id="rId79"/>
    <p:sldId id="282" r:id="rId80"/>
    <p:sldId id="283" r:id="rId81"/>
    <p:sldId id="295" r:id="rId82"/>
    <p:sldId id="296" r:id="rId83"/>
    <p:sldId id="297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284" r:id="rId104"/>
    <p:sldId id="285" r:id="rId105"/>
    <p:sldId id="286" r:id="rId106"/>
    <p:sldId id="287" r:id="rId107"/>
    <p:sldId id="288" r:id="rId108"/>
    <p:sldId id="289" r:id="rId109"/>
    <p:sldId id="290" r:id="rId110"/>
    <p:sldId id="291" r:id="rId111"/>
    <p:sldId id="292" r:id="rId112"/>
    <p:sldId id="293" r:id="rId113"/>
    <p:sldId id="322" r:id="rId114"/>
    <p:sldId id="323" r:id="rId115"/>
    <p:sldId id="324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presProps" Target="presProps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112" Type="http://schemas.openxmlformats.org/officeDocument/2006/relationships/slide" Target="slides/slide52.xml"/><Relationship Id="rId16" Type="http://schemas.openxmlformats.org/officeDocument/2006/relationships/customXml" Target="../customXml/item16.xml"/><Relationship Id="rId107" Type="http://schemas.openxmlformats.org/officeDocument/2006/relationships/slide" Target="slides/slide4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102" Type="http://schemas.openxmlformats.org/officeDocument/2006/relationships/slide" Target="slides/slide42.xml"/><Relationship Id="rId5" Type="http://schemas.openxmlformats.org/officeDocument/2006/relationships/customXml" Target="../customXml/item5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113" Type="http://schemas.openxmlformats.org/officeDocument/2006/relationships/slide" Target="slides/slide53.xml"/><Relationship Id="rId118" Type="http://schemas.openxmlformats.org/officeDocument/2006/relationships/viewProps" Target="viewProps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43.xml"/><Relationship Id="rId108" Type="http://schemas.openxmlformats.org/officeDocument/2006/relationships/slide" Target="slides/slide48.xml"/><Relationship Id="rId54" Type="http://schemas.openxmlformats.org/officeDocument/2006/relationships/customXml" Target="../customXml/item54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54.xml"/><Relationship Id="rId119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slide" Target="slides/slide39.xml"/><Relationship Id="rId101" Type="http://schemas.openxmlformats.org/officeDocument/2006/relationships/slide" Target="slides/slide4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slide" Target="slides/slide44.xml"/><Relationship Id="rId120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6.xml"/><Relationship Id="rId87" Type="http://schemas.openxmlformats.org/officeDocument/2006/relationships/slide" Target="slides/slide27.xml"/><Relationship Id="rId110" Type="http://schemas.openxmlformats.org/officeDocument/2006/relationships/slide" Target="slides/slide50.xml"/><Relationship Id="rId115" Type="http://schemas.openxmlformats.org/officeDocument/2006/relationships/slide" Target="slides/slide5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7.xml"/><Relationship Id="rId100" Type="http://schemas.openxmlformats.org/officeDocument/2006/relationships/slide" Target="slides/slide40.xml"/><Relationship Id="rId105" Type="http://schemas.openxmlformats.org/officeDocument/2006/relationships/slide" Target="slides/slide45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7.xml"/><Relationship Id="rId116" Type="http://schemas.openxmlformats.org/officeDocument/2006/relationships/slide" Target="slides/slide5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2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111" Type="http://schemas.openxmlformats.org/officeDocument/2006/relationships/slide" Target="slides/slide5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7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7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0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9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7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650EFD-B059-4B16-B74B-012695F77718}" type="datetimeFigureOut">
              <a:rPr lang="en-US" smtClean="0"/>
              <a:t>29/12/2023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7E1611-0254-4CF3-87A9-B3EF9842F3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44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2D44-3451-3B45-D561-4926A2E36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Aspirational Districts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5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87947"/>
            <a:ext cx="12191993" cy="5882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84911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87947"/>
            <a:ext cx="12191993" cy="5882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1063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" y="471169"/>
            <a:ext cx="12191989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81B7C4-C9C1-F1FA-4C56-12D66F93B529}"/>
              </a:ext>
            </a:extLst>
          </p:cNvPr>
          <p:cNvCxnSpPr>
            <a:cxnSpLocks/>
          </p:cNvCxnSpPr>
          <p:nvPr/>
        </p:nvCxnSpPr>
        <p:spPr>
          <a:xfrm>
            <a:off x="8666497" y="4217843"/>
            <a:ext cx="729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A9BA9B-39E6-9D16-B0BC-5C94B301B5B4}"/>
              </a:ext>
            </a:extLst>
          </p:cNvPr>
          <p:cNvSpPr txBox="1"/>
          <p:nvPr/>
        </p:nvSpPr>
        <p:spPr>
          <a:xfrm>
            <a:off x="6778306" y="4016190"/>
            <a:ext cx="188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Similar actions can be done for this question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889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" y="471169"/>
            <a:ext cx="12191989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FF52D0-106D-2DDB-607A-89E6A5B701B1}"/>
              </a:ext>
            </a:extLst>
          </p:cNvPr>
          <p:cNvCxnSpPr>
            <a:cxnSpLocks/>
          </p:cNvCxnSpPr>
          <p:nvPr/>
        </p:nvCxnSpPr>
        <p:spPr>
          <a:xfrm>
            <a:off x="8959442" y="990650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086B9D-A98A-DF60-54F1-6E0D1AFF6A99}"/>
              </a:ext>
            </a:extLst>
          </p:cNvPr>
          <p:cNvSpPr txBox="1"/>
          <p:nvPr/>
        </p:nvSpPr>
        <p:spPr>
          <a:xfrm>
            <a:off x="7835319" y="836762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save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935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" y="471169"/>
            <a:ext cx="12191987" cy="588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3177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" y="487947"/>
            <a:ext cx="12191987" cy="5882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5140707-77B3-EAD4-18B6-17FB7E44746B}"/>
              </a:ext>
            </a:extLst>
          </p:cNvPr>
          <p:cNvCxnSpPr>
            <a:cxnSpLocks/>
          </p:cNvCxnSpPr>
          <p:nvPr/>
        </p:nvCxnSpPr>
        <p:spPr>
          <a:xfrm flipH="1">
            <a:off x="5285064" y="3138231"/>
            <a:ext cx="1935059" cy="8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D0D567-7CD6-A2F5-7A58-A1037EB2ED03}"/>
              </a:ext>
            </a:extLst>
          </p:cNvPr>
          <p:cNvSpPr txBox="1"/>
          <p:nvPr/>
        </p:nvSpPr>
        <p:spPr>
          <a:xfrm>
            <a:off x="7220123" y="2913596"/>
            <a:ext cx="188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You can see the status here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635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" y="487947"/>
            <a:ext cx="12191984" cy="5882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7B11B1-0FCA-1689-CAEE-B32A89D2F8EE}"/>
              </a:ext>
            </a:extLst>
          </p:cNvPr>
          <p:cNvCxnSpPr>
            <a:cxnSpLocks/>
          </p:cNvCxnSpPr>
          <p:nvPr/>
        </p:nvCxnSpPr>
        <p:spPr>
          <a:xfrm>
            <a:off x="8959442" y="990650"/>
            <a:ext cx="1635853" cy="35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B1EA24-F216-095A-04C9-E180B7DE4E2A}"/>
              </a:ext>
            </a:extLst>
          </p:cNvPr>
          <p:cNvSpPr txBox="1"/>
          <p:nvPr/>
        </p:nvSpPr>
        <p:spPr>
          <a:xfrm>
            <a:off x="7326402" y="601870"/>
            <a:ext cx="236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 the category of bookmark question from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62C3A7-A6AD-A8FA-1757-E4FBCD62D35A}"/>
              </a:ext>
            </a:extLst>
          </p:cNvPr>
          <p:cNvCxnSpPr>
            <a:cxnSpLocks/>
          </p:cNvCxnSpPr>
          <p:nvPr/>
        </p:nvCxnSpPr>
        <p:spPr>
          <a:xfrm flipH="1">
            <a:off x="637563" y="2609725"/>
            <a:ext cx="3804002" cy="51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9C3768-E229-2737-E622-68D9ED4A5956}"/>
              </a:ext>
            </a:extLst>
          </p:cNvPr>
          <p:cNvSpPr txBox="1"/>
          <p:nvPr/>
        </p:nvSpPr>
        <p:spPr>
          <a:xfrm>
            <a:off x="4441565" y="242955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Bookmark question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3509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" y="487947"/>
            <a:ext cx="12191984" cy="5882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88650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00" y="496336"/>
            <a:ext cx="12191976" cy="5882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28144F-2137-19F5-49AB-0E82C950702E}"/>
              </a:ext>
            </a:extLst>
          </p:cNvPr>
          <p:cNvCxnSpPr>
            <a:cxnSpLocks/>
          </p:cNvCxnSpPr>
          <p:nvPr/>
        </p:nvCxnSpPr>
        <p:spPr>
          <a:xfrm>
            <a:off x="8472880" y="1217153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C778B0-C717-9039-D892-3CE45DA8F18E}"/>
              </a:ext>
            </a:extLst>
          </p:cNvPr>
          <p:cNvSpPr txBox="1"/>
          <p:nvPr/>
        </p:nvSpPr>
        <p:spPr>
          <a:xfrm>
            <a:off x="7105476" y="105012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submit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2187B-CE98-0B21-E451-AC69EF9952A6}"/>
              </a:ext>
            </a:extLst>
          </p:cNvPr>
          <p:cNvCxnSpPr>
            <a:cxnSpLocks/>
          </p:cNvCxnSpPr>
          <p:nvPr/>
        </p:nvCxnSpPr>
        <p:spPr>
          <a:xfrm flipH="1" flipV="1">
            <a:off x="5192785" y="3120705"/>
            <a:ext cx="2734811" cy="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457BA-5269-8AC6-449E-DE10C0DF5EE3}"/>
              </a:ext>
            </a:extLst>
          </p:cNvPr>
          <p:cNvSpPr txBox="1"/>
          <p:nvPr/>
        </p:nvSpPr>
        <p:spPr>
          <a:xfrm>
            <a:off x="8049572" y="3057746"/>
            <a:ext cx="188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submitting all the sectors , submit button activated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606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" y="487947"/>
            <a:ext cx="12191976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574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947"/>
            <a:ext cx="12192000" cy="5882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34723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2201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AD2459-D7F7-BF78-6452-BCFA3E403284}"/>
              </a:ext>
            </a:extLst>
          </p:cNvPr>
          <p:cNvCxnSpPr>
            <a:cxnSpLocks/>
          </p:cNvCxnSpPr>
          <p:nvPr/>
        </p:nvCxnSpPr>
        <p:spPr>
          <a:xfrm flipV="1">
            <a:off x="9169167" y="1501629"/>
            <a:ext cx="1090569" cy="133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ECE6D9-968F-E836-03AB-1EBFD0BED605}"/>
              </a:ext>
            </a:extLst>
          </p:cNvPr>
          <p:cNvSpPr txBox="1"/>
          <p:nvPr/>
        </p:nvSpPr>
        <p:spPr>
          <a:xfrm>
            <a:off x="7382312" y="2861761"/>
            <a:ext cx="2555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submitting, through this button, nothing will be editable to city user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5263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14" y="443915"/>
            <a:ext cx="12172233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7806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115" y="443915"/>
            <a:ext cx="12172231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29798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0074" y="443915"/>
            <a:ext cx="8666313" cy="587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6391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2" y="443915"/>
            <a:ext cx="12153816" cy="5872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8856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3" y="443915"/>
            <a:ext cx="12153814" cy="5872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16992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3" y="443915"/>
            <a:ext cx="12153814" cy="5872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9734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4" y="443915"/>
            <a:ext cx="12153812" cy="5872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711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4" y="443915"/>
            <a:ext cx="12153812" cy="5872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4550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7947"/>
            <a:ext cx="12191999" cy="5882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60258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3915"/>
            <a:ext cx="12153810" cy="5872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1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628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8357"/>
            <a:ext cx="12153810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7256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25" y="448357"/>
            <a:ext cx="12153809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669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6793" y="448357"/>
            <a:ext cx="9392873" cy="586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7417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3" y="429208"/>
            <a:ext cx="12156661" cy="5882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7706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3" y="429208"/>
            <a:ext cx="12156661" cy="5882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5816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4" y="429208"/>
            <a:ext cx="12156659" cy="5882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60094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4" y="429208"/>
            <a:ext cx="12156659" cy="5882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2022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5" y="429208"/>
            <a:ext cx="12156657" cy="5882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48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15" y="429208"/>
            <a:ext cx="12156657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1762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7947"/>
            <a:ext cx="12191999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02102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27" y="429208"/>
            <a:ext cx="12156655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61605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91672" y="429208"/>
            <a:ext cx="9423543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43154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9690" y="429208"/>
            <a:ext cx="8747506" cy="5882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9112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9690" y="429208"/>
            <a:ext cx="8747506" cy="588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Validator 2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95889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387279"/>
            <a:ext cx="12191972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169011-E766-F9D4-F6E5-D778B83A3054}"/>
              </a:ext>
            </a:extLst>
          </p:cNvPr>
          <p:cNvCxnSpPr>
            <a:cxnSpLocks/>
          </p:cNvCxnSpPr>
          <p:nvPr/>
        </p:nvCxnSpPr>
        <p:spPr>
          <a:xfrm flipH="1">
            <a:off x="4286774" y="1762437"/>
            <a:ext cx="1400962" cy="77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30084-97F6-AC34-0E54-3710F03D8B60}"/>
              </a:ext>
            </a:extLst>
          </p:cNvPr>
          <p:cNvSpPr txBox="1"/>
          <p:nvPr/>
        </p:nvSpPr>
        <p:spPr>
          <a:xfrm>
            <a:off x="4742593" y="1485438"/>
            <a:ext cx="236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Relogin</a:t>
            </a:r>
            <a:r>
              <a:rPr lang="en-US" sz="1200" dirty="0"/>
              <a:t> to view the comments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1075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487947"/>
            <a:ext cx="12191972" cy="5882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9744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" y="523596"/>
            <a:ext cx="12191972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52451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04" y="523596"/>
            <a:ext cx="12044189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55291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5187" y="523596"/>
            <a:ext cx="9741623" cy="581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4822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26011"/>
            <a:ext cx="12246462" cy="5908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241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471169"/>
            <a:ext cx="12191997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8F14-58DD-F562-574C-2B0A1E82BBA2}"/>
              </a:ext>
            </a:extLst>
          </p:cNvPr>
          <p:cNvCxnSpPr/>
          <p:nvPr/>
        </p:nvCxnSpPr>
        <p:spPr>
          <a:xfrm flipH="1">
            <a:off x="4286774" y="2860646"/>
            <a:ext cx="686443" cy="26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28743D-3A8E-0BDC-538C-F2A72DB8F3A8}"/>
              </a:ext>
            </a:extLst>
          </p:cNvPr>
          <p:cNvSpPr txBox="1"/>
          <p:nvPr/>
        </p:nvSpPr>
        <p:spPr>
          <a:xfrm>
            <a:off x="4973217" y="2682898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41345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26011"/>
            <a:ext cx="12246456" cy="5908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4439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26011"/>
            <a:ext cx="12246456" cy="59083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5473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" y="443915"/>
            <a:ext cx="12246456" cy="587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35476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" y="443915"/>
            <a:ext cx="12246454" cy="587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4109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00" y="496336"/>
            <a:ext cx="12191976" cy="5882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28144F-2137-19F5-49AB-0E82C950702E}"/>
              </a:ext>
            </a:extLst>
          </p:cNvPr>
          <p:cNvCxnSpPr>
            <a:cxnSpLocks/>
          </p:cNvCxnSpPr>
          <p:nvPr/>
        </p:nvCxnSpPr>
        <p:spPr>
          <a:xfrm>
            <a:off x="8472880" y="1217153"/>
            <a:ext cx="2214694" cy="17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C778B0-C717-9039-D892-3CE45DA8F18E}"/>
              </a:ext>
            </a:extLst>
          </p:cNvPr>
          <p:cNvSpPr txBox="1"/>
          <p:nvPr/>
        </p:nvSpPr>
        <p:spPr>
          <a:xfrm>
            <a:off x="7105476" y="1050124"/>
            <a:ext cx="188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on submit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2187B-CE98-0B21-E451-AC69EF9952A6}"/>
              </a:ext>
            </a:extLst>
          </p:cNvPr>
          <p:cNvCxnSpPr>
            <a:cxnSpLocks/>
          </p:cNvCxnSpPr>
          <p:nvPr/>
        </p:nvCxnSpPr>
        <p:spPr>
          <a:xfrm flipH="1" flipV="1">
            <a:off x="5192785" y="3120705"/>
            <a:ext cx="2734811" cy="9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457BA-5269-8AC6-449E-DE10C0DF5EE3}"/>
              </a:ext>
            </a:extLst>
          </p:cNvPr>
          <p:cNvSpPr txBox="1"/>
          <p:nvPr/>
        </p:nvSpPr>
        <p:spPr>
          <a:xfrm>
            <a:off x="8049572" y="3057746"/>
            <a:ext cx="188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re-submitting all the reverted question , submit button activated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4030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" y="487947"/>
            <a:ext cx="12191976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33792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" y="487947"/>
            <a:ext cx="12191974" cy="5882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4F511-D2FF-1B42-F87C-7C067031B95C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759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487947"/>
            <a:ext cx="12191997" cy="5882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3685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3889" y="471169"/>
            <a:ext cx="12191997" cy="588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18A8F60-67BB-C78D-80EA-311E9753DCB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788912" y="2058940"/>
            <a:ext cx="343278" cy="26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039C05-E114-16EE-D1D1-FE8F94BF3CA3}"/>
              </a:ext>
            </a:extLst>
          </p:cNvPr>
          <p:cNvSpPr txBox="1"/>
          <p:nvPr/>
        </p:nvSpPr>
        <p:spPr>
          <a:xfrm>
            <a:off x="10201682" y="1751163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6254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487947"/>
            <a:ext cx="12191995" cy="5882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511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4EEF47-D090-33E9-8D47-40046726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487947"/>
            <a:ext cx="12191995" cy="5882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1E99E-2859-F3BF-453B-1150C48D97D6}"/>
              </a:ext>
            </a:extLst>
          </p:cNvPr>
          <p:cNvSpPr txBox="1"/>
          <p:nvPr/>
        </p:nvSpPr>
        <p:spPr>
          <a:xfrm>
            <a:off x="4973217" y="0"/>
            <a:ext cx="1735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City Official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ADFE1C5-4620-E979-EF90-A0FEBBA17C1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48009" y="2134441"/>
            <a:ext cx="343278" cy="26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03AA12-1FAC-96CA-1087-EC0A4FF668C0}"/>
              </a:ext>
            </a:extLst>
          </p:cNvPr>
          <p:cNvSpPr txBox="1"/>
          <p:nvPr/>
        </p:nvSpPr>
        <p:spPr>
          <a:xfrm>
            <a:off x="9060779" y="1826664"/>
            <a:ext cx="117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here !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14441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DcR_SlideID>090388b1-25d6-4bc4-9fd4-c99c613db48f</DcR_SlideID>
</file>

<file path=customXml/item10.xml><?xml version="1.0" encoding="utf-8"?>
<DcR_SlideID>473fa114-3fb8-4baf-916e-a5a5ba029028</DcR_SlideID>
</file>

<file path=customXml/item11.xml><?xml version="1.0" encoding="utf-8"?>
<DcR_SlideID>394c017f-eb73-4d8c-a82f-ae30061e68b2</DcR_SlideID>
</file>

<file path=customXml/item12.xml><?xml version="1.0" encoding="utf-8"?>
<DcR_SlideID>1349fe66-a708-4402-a2a4-7a7ba650d7ee</DcR_SlideID>
</file>

<file path=customXml/item13.xml><?xml version="1.0" encoding="utf-8"?>
<DcR_SlideID>220b1d99-a263-4685-abc2-a31f075f80b6</DcR_SlideID>
</file>

<file path=customXml/item14.xml><?xml version="1.0" encoding="utf-8"?>
<DcR_SlideID>df2a0d25-f89f-46b5-81b5-6a767f3f1ca9</DcR_SlideID>
</file>

<file path=customXml/item15.xml><?xml version="1.0" encoding="utf-8"?>
<DcR_SlideID>392da245-13f1-4377-ad9b-a62387c6b7c1</DcR_SlideID>
</file>

<file path=customXml/item16.xml><?xml version="1.0" encoding="utf-8"?>
<DcR_SlideID>60ea6534-81c6-45cc-aa88-4da9de44bdde</DcR_SlideID>
</file>

<file path=customXml/item17.xml><?xml version="1.0" encoding="utf-8"?>
<DcR_SlideID>4b530275-2e78-46f0-97c2-9258ab1acab0</DcR_SlideID>
</file>

<file path=customXml/item18.xml><?xml version="1.0" encoding="utf-8"?>
<DcR_SlideID>1f020013-c274-475e-be09-ab21239d581c</DcR_SlideID>
</file>

<file path=customXml/item19.xml><?xml version="1.0" encoding="utf-8"?>
<DcR_SlideID>bc8d33e7-8b40-45f6-b8b7-06b17c219f7b</DcR_SlideID>
</file>

<file path=customXml/item2.xml><?xml version="1.0" encoding="utf-8"?>
<DcR_SlideID>cc546f87-db0d-46b3-9650-51db655e2f34</DcR_SlideID>
</file>

<file path=customXml/item20.xml><?xml version="1.0" encoding="utf-8"?>
<DcR_SlideID>5c3b8a55-e13b-428a-bd1f-aa6923d631fb</DcR_SlideID>
</file>

<file path=customXml/item21.xml><?xml version="1.0" encoding="utf-8"?>
<DcR_SlideID>23b5dd96-56f2-42f1-bde1-3bebebf5aa13</DcR_SlideID>
</file>

<file path=customXml/item22.xml><?xml version="1.0" encoding="utf-8"?>
<DcR_SlideID>18a1ea13-b8fa-46fb-a5ab-8ea8a26aeb28</DcR_SlideID>
</file>

<file path=customXml/item23.xml><?xml version="1.0" encoding="utf-8"?>
<DcR_SlideID>fc8e7ae2-67d5-4b3a-9747-0f8d3172ab19</DcR_SlideID>
</file>

<file path=customXml/item24.xml><?xml version="1.0" encoding="utf-8"?>
<DcR_SlideID>6399e614-34ef-4309-a98e-71ce78bc8181</DcR_SlideID>
</file>

<file path=customXml/item25.xml><?xml version="1.0" encoding="utf-8"?>
<DcR_SlideID>1ad1c67e-ba0d-44f9-a1c5-9dfa989bd3c6</DcR_SlideID>
</file>

<file path=customXml/item26.xml><?xml version="1.0" encoding="utf-8"?>
<DcR_SlideID>d2c8a3da-954b-48f4-9caf-aefb97f9d8cd</DcR_SlideID>
</file>

<file path=customXml/item27.xml><?xml version="1.0" encoding="utf-8"?>
<DcR_SlideID>22a64f11-244a-4e36-b324-9b79ebf6a01c</DcR_SlideID>
</file>

<file path=customXml/item28.xml><?xml version="1.0" encoding="utf-8"?>
<DcR_SlideID>ab0d5418-4df3-4b0b-abb3-e04ea5ca5498</DcR_SlideID>
</file>

<file path=customXml/item29.xml><?xml version="1.0" encoding="utf-8"?>
<DcR_SlideID>ba148dbc-3b77-40da-9548-57e3551eb973</DcR_SlideID>
</file>

<file path=customXml/item3.xml><?xml version="1.0" encoding="utf-8"?>
<DcR_SlideID>23ef0f0f-7800-4c90-b473-dcd39e7faff6</DcR_SlideID>
</file>

<file path=customXml/item30.xml><?xml version="1.0" encoding="utf-8"?>
<DcR_SlideID>a6876818-d153-484e-9b69-8370bf93bcc5</DcR_SlideID>
</file>

<file path=customXml/item31.xml><?xml version="1.0" encoding="utf-8"?>
<DcR_SlideID>cf7a2d0f-2ab1-4f20-a7e1-33d965aa417c</DcR_SlideID>
</file>

<file path=customXml/item32.xml><?xml version="1.0" encoding="utf-8"?>
<DcR_SlideID>2b5fb287-d047-4c5d-b31b-7ccb9b866ab6</DcR_SlideID>
</file>

<file path=customXml/item33.xml><?xml version="1.0" encoding="utf-8"?>
<DcR_SlideID>0dccd24c-dcaf-4f42-870d-261d26c46b99</DcR_SlideID>
</file>

<file path=customXml/item34.xml><?xml version="1.0" encoding="utf-8"?>
<DcR_SlideID>49cd9b8f-97b9-4494-883d-4a65fc787536</DcR_SlideID>
</file>

<file path=customXml/item35.xml><?xml version="1.0" encoding="utf-8"?>
<DcR_SlideID>7a38a891-6517-4dcc-8e1f-07c414decbc9</DcR_SlideID>
</file>

<file path=customXml/item36.xml><?xml version="1.0" encoding="utf-8"?>
<DcR_SlideID>c36ad4da-7c4d-409b-9e4c-ab642bc97d6b</DcR_SlideID>
</file>

<file path=customXml/item37.xml><?xml version="1.0" encoding="utf-8"?>
<DcR_SlideID>dfcb58d3-2a71-4e77-beec-9ecabf9c0abd</DcR_SlideID>
</file>

<file path=customXml/item38.xml><?xml version="1.0" encoding="utf-8"?>
<DcR_SlideID>4d1ca895-5420-446a-8394-5748243a0364</DcR_SlideID>
</file>

<file path=customXml/item39.xml><?xml version="1.0" encoding="utf-8"?>
<DcR_SlideID>3c947245-ecc0-4f96-88ed-6020ed6711cf</DcR_SlideID>
</file>

<file path=customXml/item4.xml><?xml version="1.0" encoding="utf-8"?>
<DcR_SlideID>520f331b-0f6f-4bd8-8cb6-45ca9e705a85</DcR_SlideID>
</file>

<file path=customXml/item40.xml><?xml version="1.0" encoding="utf-8"?>
<DcR_SlideID>8de3d289-1335-49c8-ac70-0060cef6a8f5</DcR_SlideID>
</file>

<file path=customXml/item41.xml><?xml version="1.0" encoding="utf-8"?>
<DcR_SlideID>be9b1c2d-5770-4267-a81f-ea71ebbc238d</DcR_SlideID>
</file>

<file path=customXml/item42.xml><?xml version="1.0" encoding="utf-8"?>
<DcR_SlideID>67a4d29c-234e-4568-88b3-2bbcce04887f</DcR_SlideID>
</file>

<file path=customXml/item43.xml><?xml version="1.0" encoding="utf-8"?>
<DcR_SlideID>5e437f4a-cb79-4439-a612-d7f7349a2bb0</DcR_SlideID>
</file>

<file path=customXml/item44.xml><?xml version="1.0" encoding="utf-8"?>
<DcR_SlideID>cc546f87-db0d-46b3-9650-51db655e2f34</DcR_SlideID>
</file>

<file path=customXml/item45.xml><?xml version="1.0" encoding="utf-8"?>
<DcR_SlideID>be9b1c2d-5770-4267-a81f-ea71ebbc238d</DcR_SlideID>
</file>

<file path=customXml/item46.xml><?xml version="1.0" encoding="utf-8"?>
<DcR_SlideID>1bb0b360-bdbb-4e00-9f3e-340fbcd8c6ef</DcR_SlideID>
</file>

<file path=customXml/item47.xml><?xml version="1.0" encoding="utf-8"?>
<DcR_SlideID>c8d94216-4103-41b8-9b13-0948f563b234</DcR_SlideID>
</file>

<file path=customXml/item48.xml><?xml version="1.0" encoding="utf-8"?>
<DcR_SlideID>67ed91e6-3b46-4f57-b92c-9829add747c3</DcR_SlideID>
</file>

<file path=customXml/item49.xml><?xml version="1.0" encoding="utf-8"?>
<DcR_SlideID>6b6b7fd5-6c5c-4818-804c-2863e3882aac</DcR_SlideID>
</file>

<file path=customXml/item5.xml><?xml version="1.0" encoding="utf-8"?>
<DcR_SlideID>3834b151-e834-41d4-8f93-2bc8c12083e1</DcR_SlideID>
</file>

<file path=customXml/item50.xml><?xml version="1.0" encoding="utf-8"?>
<DcR_SlideID>83c1b56a-36c6-4d3a-b4c9-b6e5a107ea67</DcR_SlideID>
</file>

<file path=customXml/item51.xml><?xml version="1.0" encoding="utf-8"?>
<DcR_SlideID>36b128f8-7e60-4102-85bb-bea27a390a2a</DcR_SlideID>
</file>

<file path=customXml/item52.xml><?xml version="1.0" encoding="utf-8"?>
<DcR_SlideID>1fbae2c4-8d7e-4048-8a95-7928670084ed</DcR_SlideID>
</file>

<file path=customXml/item53.xml><?xml version="1.0" encoding="utf-8"?>
<DcR_SlideID>8ac1cfdd-ef77-4f36-bb8f-17257f48718b</DcR_SlideID>
</file>

<file path=customXml/item54.xml><?xml version="1.0" encoding="utf-8"?>
<DcR_SlideID>f2a48d74-40d5-4903-847a-c099f75f88ee</DcR_SlideID>
</file>

<file path=customXml/item55.xml><?xml version="1.0" encoding="utf-8"?>
<DcR_SlideID>de41ff05-6475-4c76-ac73-9784e9a45ca8</DcR_SlideID>
</file>

<file path=customXml/item56.xml><?xml version="1.0" encoding="utf-8"?>
<DcR_SlideID>a7ad821c-99a9-44f2-9c02-22000e3e7932</DcR_SlideID>
</file>

<file path=customXml/item57.xml><?xml version="1.0" encoding="utf-8"?>
<DcR_SlideID>ab0d5418-4df3-4b0b-abb3-e04ea5ca5498</DcR_SlideID>
</file>

<file path=customXml/item58.xml><?xml version="1.0" encoding="utf-8"?>
<DcR_SlideID>67a4d29c-234e-4568-88b3-2bbcce04887f</DcR_SlideID>
</file>

<file path=customXml/item59.xml><?xml version="1.0" encoding="utf-8"?>
<DcR_SlideID>23b5dd96-56f2-42f1-bde1-3bebebf5aa13</DcR_SlideID>
</file>

<file path=customXml/item6.xml><?xml version="1.0" encoding="utf-8"?>
<DcR_SlideID>ac1ae127-6358-4c03-95dd-a724d7413295</DcR_SlideID>
</file>

<file path=customXml/item7.xml><?xml version="1.0" encoding="utf-8"?>
<DcR_SlideID>76d734ba-cb46-4c8d-a3a8-6dd3461782c1</DcR_SlideID>
</file>

<file path=customXml/item8.xml><?xml version="1.0" encoding="utf-8"?>
<DcR_SlideID>14e7cc9e-61b8-4ec4-af1d-0b14bb728d98</DcR_SlideID>
</file>

<file path=customXml/item9.xml><?xml version="1.0" encoding="utf-8"?>
<DcR_SlideID>356cadd0-f182-492c-88cb-52ed706fec8c</DcR_SlideID>
</file>

<file path=customXml/itemProps1.xml><?xml version="1.0" encoding="utf-8"?>
<ds:datastoreItem xmlns:ds="http://schemas.openxmlformats.org/officeDocument/2006/customXml" ds:itemID="{DC763976-BB54-40FE-8448-982796A9D1EA}">
  <ds:schemaRefs/>
</ds:datastoreItem>
</file>

<file path=customXml/itemProps10.xml><?xml version="1.0" encoding="utf-8"?>
<ds:datastoreItem xmlns:ds="http://schemas.openxmlformats.org/officeDocument/2006/customXml" ds:itemID="{FD81C98D-A5D0-400F-A6F1-57089993462C}">
  <ds:schemaRefs/>
</ds:datastoreItem>
</file>

<file path=customXml/itemProps11.xml><?xml version="1.0" encoding="utf-8"?>
<ds:datastoreItem xmlns:ds="http://schemas.openxmlformats.org/officeDocument/2006/customXml" ds:itemID="{28756925-AECA-495A-9DCD-124493582D31}">
  <ds:schemaRefs/>
</ds:datastoreItem>
</file>

<file path=customXml/itemProps12.xml><?xml version="1.0" encoding="utf-8"?>
<ds:datastoreItem xmlns:ds="http://schemas.openxmlformats.org/officeDocument/2006/customXml" ds:itemID="{FFC3AE4C-C1EC-4A2F-BFB2-A7110303E6F2}">
  <ds:schemaRefs/>
</ds:datastoreItem>
</file>

<file path=customXml/itemProps13.xml><?xml version="1.0" encoding="utf-8"?>
<ds:datastoreItem xmlns:ds="http://schemas.openxmlformats.org/officeDocument/2006/customXml" ds:itemID="{5F0D22D0-45BE-403C-BEEA-D8BA358CA82D}">
  <ds:schemaRefs/>
</ds:datastoreItem>
</file>

<file path=customXml/itemProps14.xml><?xml version="1.0" encoding="utf-8"?>
<ds:datastoreItem xmlns:ds="http://schemas.openxmlformats.org/officeDocument/2006/customXml" ds:itemID="{6DADA496-4409-439E-9597-D83FE4A464F8}">
  <ds:schemaRefs/>
</ds:datastoreItem>
</file>

<file path=customXml/itemProps15.xml><?xml version="1.0" encoding="utf-8"?>
<ds:datastoreItem xmlns:ds="http://schemas.openxmlformats.org/officeDocument/2006/customXml" ds:itemID="{D585C6E1-EA62-42B2-BE85-62ADD52849E5}">
  <ds:schemaRefs/>
</ds:datastoreItem>
</file>

<file path=customXml/itemProps16.xml><?xml version="1.0" encoding="utf-8"?>
<ds:datastoreItem xmlns:ds="http://schemas.openxmlformats.org/officeDocument/2006/customXml" ds:itemID="{3FF056F5-2B47-408F-A338-7B614F200244}">
  <ds:schemaRefs/>
</ds:datastoreItem>
</file>

<file path=customXml/itemProps17.xml><?xml version="1.0" encoding="utf-8"?>
<ds:datastoreItem xmlns:ds="http://schemas.openxmlformats.org/officeDocument/2006/customXml" ds:itemID="{19FCF008-652A-4AD0-9F8A-BC371AB0E758}">
  <ds:schemaRefs/>
</ds:datastoreItem>
</file>

<file path=customXml/itemProps18.xml><?xml version="1.0" encoding="utf-8"?>
<ds:datastoreItem xmlns:ds="http://schemas.openxmlformats.org/officeDocument/2006/customXml" ds:itemID="{1012F332-6824-42C2-BBBF-51D20469E528}">
  <ds:schemaRefs/>
</ds:datastoreItem>
</file>

<file path=customXml/itemProps19.xml><?xml version="1.0" encoding="utf-8"?>
<ds:datastoreItem xmlns:ds="http://schemas.openxmlformats.org/officeDocument/2006/customXml" ds:itemID="{0E53F56D-2E2B-4FD0-9FDE-B0CD6F169BA4}">
  <ds:schemaRefs/>
</ds:datastoreItem>
</file>

<file path=customXml/itemProps2.xml><?xml version="1.0" encoding="utf-8"?>
<ds:datastoreItem xmlns:ds="http://schemas.openxmlformats.org/officeDocument/2006/customXml" ds:itemID="{780E2F4B-0592-4AED-938C-EFB8A0969EDA}">
  <ds:schemaRefs/>
</ds:datastoreItem>
</file>

<file path=customXml/itemProps20.xml><?xml version="1.0" encoding="utf-8"?>
<ds:datastoreItem xmlns:ds="http://schemas.openxmlformats.org/officeDocument/2006/customXml" ds:itemID="{4206E1F7-C7A5-4397-B934-4ED29FEA758C}">
  <ds:schemaRefs/>
</ds:datastoreItem>
</file>

<file path=customXml/itemProps21.xml><?xml version="1.0" encoding="utf-8"?>
<ds:datastoreItem xmlns:ds="http://schemas.openxmlformats.org/officeDocument/2006/customXml" ds:itemID="{86203064-A734-4FDF-9971-DBFF9FA12BF4}">
  <ds:schemaRefs/>
</ds:datastoreItem>
</file>

<file path=customXml/itemProps22.xml><?xml version="1.0" encoding="utf-8"?>
<ds:datastoreItem xmlns:ds="http://schemas.openxmlformats.org/officeDocument/2006/customXml" ds:itemID="{ED924C69-8CFF-4DAD-A1C9-5D9220C9DF11}">
  <ds:schemaRefs/>
</ds:datastoreItem>
</file>

<file path=customXml/itemProps23.xml><?xml version="1.0" encoding="utf-8"?>
<ds:datastoreItem xmlns:ds="http://schemas.openxmlformats.org/officeDocument/2006/customXml" ds:itemID="{7F9F6E47-9951-4714-A8B2-3E92FB8A335E}">
  <ds:schemaRefs/>
</ds:datastoreItem>
</file>

<file path=customXml/itemProps24.xml><?xml version="1.0" encoding="utf-8"?>
<ds:datastoreItem xmlns:ds="http://schemas.openxmlformats.org/officeDocument/2006/customXml" ds:itemID="{4E604138-211C-4123-9E93-0D091B9C66E8}">
  <ds:schemaRefs/>
</ds:datastoreItem>
</file>

<file path=customXml/itemProps25.xml><?xml version="1.0" encoding="utf-8"?>
<ds:datastoreItem xmlns:ds="http://schemas.openxmlformats.org/officeDocument/2006/customXml" ds:itemID="{4C118759-3BD3-4AFE-A3BC-2B063A421A72}">
  <ds:schemaRefs/>
</ds:datastoreItem>
</file>

<file path=customXml/itemProps26.xml><?xml version="1.0" encoding="utf-8"?>
<ds:datastoreItem xmlns:ds="http://schemas.openxmlformats.org/officeDocument/2006/customXml" ds:itemID="{BA6AB8BE-0EC8-4700-A189-19220A511AE2}">
  <ds:schemaRefs/>
</ds:datastoreItem>
</file>

<file path=customXml/itemProps27.xml><?xml version="1.0" encoding="utf-8"?>
<ds:datastoreItem xmlns:ds="http://schemas.openxmlformats.org/officeDocument/2006/customXml" ds:itemID="{104C2B64-E7A7-44C4-B583-C5BBA1C3170A}">
  <ds:schemaRefs/>
</ds:datastoreItem>
</file>

<file path=customXml/itemProps28.xml><?xml version="1.0" encoding="utf-8"?>
<ds:datastoreItem xmlns:ds="http://schemas.openxmlformats.org/officeDocument/2006/customXml" ds:itemID="{8D5F50B8-114A-4EE0-9B5B-8782302271A5}">
  <ds:schemaRefs/>
</ds:datastoreItem>
</file>

<file path=customXml/itemProps29.xml><?xml version="1.0" encoding="utf-8"?>
<ds:datastoreItem xmlns:ds="http://schemas.openxmlformats.org/officeDocument/2006/customXml" ds:itemID="{18E7A580-4C01-4175-8F76-70B2B702F8A9}">
  <ds:schemaRefs/>
</ds:datastoreItem>
</file>

<file path=customXml/itemProps3.xml><?xml version="1.0" encoding="utf-8"?>
<ds:datastoreItem xmlns:ds="http://schemas.openxmlformats.org/officeDocument/2006/customXml" ds:itemID="{2EF8DC85-36AE-4EE6-8B29-206982860BDD}">
  <ds:schemaRefs/>
</ds:datastoreItem>
</file>

<file path=customXml/itemProps30.xml><?xml version="1.0" encoding="utf-8"?>
<ds:datastoreItem xmlns:ds="http://schemas.openxmlformats.org/officeDocument/2006/customXml" ds:itemID="{CECAC739-8640-4360-818D-7729646F5447}">
  <ds:schemaRefs/>
</ds:datastoreItem>
</file>

<file path=customXml/itemProps31.xml><?xml version="1.0" encoding="utf-8"?>
<ds:datastoreItem xmlns:ds="http://schemas.openxmlformats.org/officeDocument/2006/customXml" ds:itemID="{27A02567-03F1-4F50-9F2B-DF411B6D180C}">
  <ds:schemaRefs/>
</ds:datastoreItem>
</file>

<file path=customXml/itemProps32.xml><?xml version="1.0" encoding="utf-8"?>
<ds:datastoreItem xmlns:ds="http://schemas.openxmlformats.org/officeDocument/2006/customXml" ds:itemID="{2BAF1B6B-4616-4AD5-940B-5AD26EF8C757}">
  <ds:schemaRefs/>
</ds:datastoreItem>
</file>

<file path=customXml/itemProps33.xml><?xml version="1.0" encoding="utf-8"?>
<ds:datastoreItem xmlns:ds="http://schemas.openxmlformats.org/officeDocument/2006/customXml" ds:itemID="{463C5F6B-D486-4876-9D10-19270840DDCF}">
  <ds:schemaRefs/>
</ds:datastoreItem>
</file>

<file path=customXml/itemProps34.xml><?xml version="1.0" encoding="utf-8"?>
<ds:datastoreItem xmlns:ds="http://schemas.openxmlformats.org/officeDocument/2006/customXml" ds:itemID="{23AF2040-54A9-4C49-B88A-25E75314ACE8}">
  <ds:schemaRefs/>
</ds:datastoreItem>
</file>

<file path=customXml/itemProps35.xml><?xml version="1.0" encoding="utf-8"?>
<ds:datastoreItem xmlns:ds="http://schemas.openxmlformats.org/officeDocument/2006/customXml" ds:itemID="{D66E27EA-D54F-464C-845F-5E8287917100}">
  <ds:schemaRefs/>
</ds:datastoreItem>
</file>

<file path=customXml/itemProps36.xml><?xml version="1.0" encoding="utf-8"?>
<ds:datastoreItem xmlns:ds="http://schemas.openxmlformats.org/officeDocument/2006/customXml" ds:itemID="{6459FF04-6183-4BA5-972A-39D3161F6817}">
  <ds:schemaRefs/>
</ds:datastoreItem>
</file>

<file path=customXml/itemProps37.xml><?xml version="1.0" encoding="utf-8"?>
<ds:datastoreItem xmlns:ds="http://schemas.openxmlformats.org/officeDocument/2006/customXml" ds:itemID="{72476A6E-9A88-44D8-A601-099C01E9D276}">
  <ds:schemaRefs/>
</ds:datastoreItem>
</file>

<file path=customXml/itemProps38.xml><?xml version="1.0" encoding="utf-8"?>
<ds:datastoreItem xmlns:ds="http://schemas.openxmlformats.org/officeDocument/2006/customXml" ds:itemID="{1573B8B9-CBA6-4B88-BB24-211A723B0F0C}">
  <ds:schemaRefs/>
</ds:datastoreItem>
</file>

<file path=customXml/itemProps39.xml><?xml version="1.0" encoding="utf-8"?>
<ds:datastoreItem xmlns:ds="http://schemas.openxmlformats.org/officeDocument/2006/customXml" ds:itemID="{4D7A1E19-6635-445D-BB00-A27EE131CFBD}">
  <ds:schemaRefs/>
</ds:datastoreItem>
</file>

<file path=customXml/itemProps4.xml><?xml version="1.0" encoding="utf-8"?>
<ds:datastoreItem xmlns:ds="http://schemas.openxmlformats.org/officeDocument/2006/customXml" ds:itemID="{88942DD1-EAEC-4146-A853-4F65B35B61A7}">
  <ds:schemaRefs/>
</ds:datastoreItem>
</file>

<file path=customXml/itemProps40.xml><?xml version="1.0" encoding="utf-8"?>
<ds:datastoreItem xmlns:ds="http://schemas.openxmlformats.org/officeDocument/2006/customXml" ds:itemID="{D4EE11CA-52F1-481D-A809-B77A71D7F1ED}">
  <ds:schemaRefs/>
</ds:datastoreItem>
</file>

<file path=customXml/itemProps41.xml><?xml version="1.0" encoding="utf-8"?>
<ds:datastoreItem xmlns:ds="http://schemas.openxmlformats.org/officeDocument/2006/customXml" ds:itemID="{1506D147-7311-447B-BA09-F4F27BB565ED}">
  <ds:schemaRefs/>
</ds:datastoreItem>
</file>

<file path=customXml/itemProps42.xml><?xml version="1.0" encoding="utf-8"?>
<ds:datastoreItem xmlns:ds="http://schemas.openxmlformats.org/officeDocument/2006/customXml" ds:itemID="{929F2E36-7276-4421-AB15-BFC20DFAFE2B}">
  <ds:schemaRefs/>
</ds:datastoreItem>
</file>

<file path=customXml/itemProps43.xml><?xml version="1.0" encoding="utf-8"?>
<ds:datastoreItem xmlns:ds="http://schemas.openxmlformats.org/officeDocument/2006/customXml" ds:itemID="{916FDC59-58A3-44A0-AA74-ACB27D5E5FE5}">
  <ds:schemaRefs/>
</ds:datastoreItem>
</file>

<file path=customXml/itemProps44.xml><?xml version="1.0" encoding="utf-8"?>
<ds:datastoreItem xmlns:ds="http://schemas.openxmlformats.org/officeDocument/2006/customXml" ds:itemID="{F03FBD99-8135-4376-BB94-848F17E35A67}">
  <ds:schemaRefs/>
</ds:datastoreItem>
</file>

<file path=customXml/itemProps45.xml><?xml version="1.0" encoding="utf-8"?>
<ds:datastoreItem xmlns:ds="http://schemas.openxmlformats.org/officeDocument/2006/customXml" ds:itemID="{47663D94-A550-4C6F-8E64-6E2978C50857}">
  <ds:schemaRefs/>
</ds:datastoreItem>
</file>

<file path=customXml/itemProps46.xml><?xml version="1.0" encoding="utf-8"?>
<ds:datastoreItem xmlns:ds="http://schemas.openxmlformats.org/officeDocument/2006/customXml" ds:itemID="{970CCD73-89AD-4A2D-9E78-0C344BEB5813}">
  <ds:schemaRefs/>
</ds:datastoreItem>
</file>

<file path=customXml/itemProps47.xml><?xml version="1.0" encoding="utf-8"?>
<ds:datastoreItem xmlns:ds="http://schemas.openxmlformats.org/officeDocument/2006/customXml" ds:itemID="{5856629F-AF5A-4446-9812-9F2751D8FF2E}">
  <ds:schemaRefs/>
</ds:datastoreItem>
</file>

<file path=customXml/itemProps48.xml><?xml version="1.0" encoding="utf-8"?>
<ds:datastoreItem xmlns:ds="http://schemas.openxmlformats.org/officeDocument/2006/customXml" ds:itemID="{E3BE4820-22CF-4BCC-8311-45C03DF01438}">
  <ds:schemaRefs/>
</ds:datastoreItem>
</file>

<file path=customXml/itemProps49.xml><?xml version="1.0" encoding="utf-8"?>
<ds:datastoreItem xmlns:ds="http://schemas.openxmlformats.org/officeDocument/2006/customXml" ds:itemID="{187B2A29-CCBE-4B91-A372-078340D802AD}">
  <ds:schemaRefs/>
</ds:datastoreItem>
</file>

<file path=customXml/itemProps5.xml><?xml version="1.0" encoding="utf-8"?>
<ds:datastoreItem xmlns:ds="http://schemas.openxmlformats.org/officeDocument/2006/customXml" ds:itemID="{566DA0AF-3E00-480C-9724-DC5EF028DFA6}">
  <ds:schemaRefs/>
</ds:datastoreItem>
</file>

<file path=customXml/itemProps50.xml><?xml version="1.0" encoding="utf-8"?>
<ds:datastoreItem xmlns:ds="http://schemas.openxmlformats.org/officeDocument/2006/customXml" ds:itemID="{1A3144A7-2990-445B-931E-8451C165AA6B}">
  <ds:schemaRefs/>
</ds:datastoreItem>
</file>

<file path=customXml/itemProps51.xml><?xml version="1.0" encoding="utf-8"?>
<ds:datastoreItem xmlns:ds="http://schemas.openxmlformats.org/officeDocument/2006/customXml" ds:itemID="{AB495E48-2549-46B6-A14C-5EA5265774A1}">
  <ds:schemaRefs/>
</ds:datastoreItem>
</file>

<file path=customXml/itemProps52.xml><?xml version="1.0" encoding="utf-8"?>
<ds:datastoreItem xmlns:ds="http://schemas.openxmlformats.org/officeDocument/2006/customXml" ds:itemID="{43A89432-BD35-486D-BA4B-288104CD9C43}">
  <ds:schemaRefs/>
</ds:datastoreItem>
</file>

<file path=customXml/itemProps53.xml><?xml version="1.0" encoding="utf-8"?>
<ds:datastoreItem xmlns:ds="http://schemas.openxmlformats.org/officeDocument/2006/customXml" ds:itemID="{A812D504-D289-444D-8418-07D73F668115}">
  <ds:schemaRefs/>
</ds:datastoreItem>
</file>

<file path=customXml/itemProps54.xml><?xml version="1.0" encoding="utf-8"?>
<ds:datastoreItem xmlns:ds="http://schemas.openxmlformats.org/officeDocument/2006/customXml" ds:itemID="{FBD26D52-1C67-4A50-BA82-B5C0194BEBA1}">
  <ds:schemaRefs/>
</ds:datastoreItem>
</file>

<file path=customXml/itemProps55.xml><?xml version="1.0" encoding="utf-8"?>
<ds:datastoreItem xmlns:ds="http://schemas.openxmlformats.org/officeDocument/2006/customXml" ds:itemID="{441C9793-3872-4757-A11E-6A0D7C0DA132}">
  <ds:schemaRefs/>
</ds:datastoreItem>
</file>

<file path=customXml/itemProps56.xml><?xml version="1.0" encoding="utf-8"?>
<ds:datastoreItem xmlns:ds="http://schemas.openxmlformats.org/officeDocument/2006/customXml" ds:itemID="{9C75B375-AE2F-43A2-9740-85239C6E51EA}">
  <ds:schemaRefs/>
</ds:datastoreItem>
</file>

<file path=customXml/itemProps57.xml><?xml version="1.0" encoding="utf-8"?>
<ds:datastoreItem xmlns:ds="http://schemas.openxmlformats.org/officeDocument/2006/customXml" ds:itemID="{2B1414AE-8BF8-479B-BBB0-C968BF0590A8}">
  <ds:schemaRefs/>
</ds:datastoreItem>
</file>

<file path=customXml/itemProps58.xml><?xml version="1.0" encoding="utf-8"?>
<ds:datastoreItem xmlns:ds="http://schemas.openxmlformats.org/officeDocument/2006/customXml" ds:itemID="{E295D6B9-D479-40B7-89D2-9FB227F703DB}">
  <ds:schemaRefs/>
</ds:datastoreItem>
</file>

<file path=customXml/itemProps59.xml><?xml version="1.0" encoding="utf-8"?>
<ds:datastoreItem xmlns:ds="http://schemas.openxmlformats.org/officeDocument/2006/customXml" ds:itemID="{E6314C44-4343-4842-B923-30FBAAF2F8C4}">
  <ds:schemaRefs/>
</ds:datastoreItem>
</file>

<file path=customXml/itemProps6.xml><?xml version="1.0" encoding="utf-8"?>
<ds:datastoreItem xmlns:ds="http://schemas.openxmlformats.org/officeDocument/2006/customXml" ds:itemID="{23CF0B75-E112-450D-9635-C308BD29F168}">
  <ds:schemaRefs/>
</ds:datastoreItem>
</file>

<file path=customXml/itemProps7.xml><?xml version="1.0" encoding="utf-8"?>
<ds:datastoreItem xmlns:ds="http://schemas.openxmlformats.org/officeDocument/2006/customXml" ds:itemID="{5096D6EC-9AB0-4729-A2EC-A3C023A949CF}">
  <ds:schemaRefs/>
</ds:datastoreItem>
</file>

<file path=customXml/itemProps8.xml><?xml version="1.0" encoding="utf-8"?>
<ds:datastoreItem xmlns:ds="http://schemas.openxmlformats.org/officeDocument/2006/customXml" ds:itemID="{10E4592A-EAAC-4379-9791-9A3F238E9018}">
  <ds:schemaRefs/>
</ds:datastoreItem>
</file>

<file path=customXml/itemProps9.xml><?xml version="1.0" encoding="utf-8"?>
<ds:datastoreItem xmlns:ds="http://schemas.openxmlformats.org/officeDocument/2006/customXml" ds:itemID="{E8A584DD-775F-4C3E-AB63-E31F94B99B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</TotalTime>
  <Words>192</Words>
  <Application>Microsoft Office PowerPoint</Application>
  <PresentationFormat>Widescreen</PresentationFormat>
  <Paragraphs>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Calibri Light</vt:lpstr>
      <vt:lpstr>Segoe UI</vt:lpstr>
      <vt:lpstr>Retrospect</vt:lpstr>
      <vt:lpstr>Aspirational Districts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Aspirational District</dc:title>
  <dc:creator>BALARAM Mahata (IN)</dc:creator>
  <cp:lastModifiedBy>Rahul Na (IN)</cp:lastModifiedBy>
  <cp:revision>3</cp:revision>
  <dcterms:created xsi:type="dcterms:W3CDTF">2023-12-28T04:38:33Z</dcterms:created>
  <dcterms:modified xsi:type="dcterms:W3CDTF">2023-12-29T07:44:38Z</dcterms:modified>
</cp:coreProperties>
</file>